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256" r:id="rId2"/>
    <p:sldId id="260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44" d="100"/>
          <a:sy n="44" d="100"/>
        </p:scale>
        <p:origin x="-36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8342-7F0B-418F-97F0-2CF5EEA75FC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B4D6-B2C8-4BEA-BF2B-D5D37601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1C303E-9B4D-48BC-9453-8EE9F93129C2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85EE579-5918-489F-A227-513D2FE57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koe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2285984" cy="18573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Рисунок 6" descr="1296584023_1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2857520" cy="24288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Рисунок 7" descr="55555555555(1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4214874" cy="3714776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429124" y="0"/>
            <a:ext cx="4257676" cy="2571744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КАША – КОРМИЛИЦА НАША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е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782" y="285728"/>
            <a:ext cx="3055168" cy="4286280"/>
          </a:xfrm>
          <a:prstGeom prst="rect">
            <a:avLst/>
          </a:prstGeom>
        </p:spPr>
      </p:pic>
      <p:pic>
        <p:nvPicPr>
          <p:cNvPr id="3" name="Рисунок 2" descr="каша 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884028"/>
            <a:ext cx="3736101" cy="2720857"/>
          </a:xfrm>
          <a:prstGeom prst="rect">
            <a:avLst/>
          </a:prstGeom>
        </p:spPr>
      </p:pic>
      <p:pic>
        <p:nvPicPr>
          <p:cNvPr id="4" name="Рисунок 3" descr="цвет гре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14" y="285728"/>
            <a:ext cx="291467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раст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5025"/>
            <a:ext cx="8143932" cy="6107950"/>
          </a:xfrm>
          <a:prstGeom prst="rect">
            <a:avLst/>
          </a:prstGeom>
        </p:spPr>
      </p:pic>
      <p:pic>
        <p:nvPicPr>
          <p:cNvPr id="3" name="Рисунок 2" descr="р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086350"/>
            <a:ext cx="4071966" cy="324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в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357562"/>
            <a:ext cx="3181203" cy="2357454"/>
          </a:xfrm>
          <a:prstGeom prst="rect">
            <a:avLst/>
          </a:prstGeom>
        </p:spPr>
      </p:pic>
      <p:pic>
        <p:nvPicPr>
          <p:cNvPr id="5" name="Рисунок 4" descr="прос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357562"/>
            <a:ext cx="3522808" cy="2357454"/>
          </a:xfrm>
          <a:prstGeom prst="rect">
            <a:avLst/>
          </a:prstGeom>
        </p:spPr>
      </p:pic>
      <p:pic>
        <p:nvPicPr>
          <p:cNvPr id="2" name="Рисунок 1" descr="кукуруза  ра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27" y="285728"/>
            <a:ext cx="2875142" cy="2928958"/>
          </a:xfrm>
          <a:prstGeom prst="rect">
            <a:avLst/>
          </a:prstGeom>
        </p:spPr>
      </p:pic>
      <p:pic>
        <p:nvPicPr>
          <p:cNvPr id="3" name="Рисунок 2" descr="ячмень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5" y="3357562"/>
            <a:ext cx="2928957" cy="2374207"/>
          </a:xfrm>
          <a:prstGeom prst="rect">
            <a:avLst/>
          </a:prstGeom>
        </p:spPr>
      </p:pic>
      <p:pic>
        <p:nvPicPr>
          <p:cNvPr id="6" name="Рисунок 5" descr="Пшени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57166"/>
            <a:ext cx="3214710" cy="2724848"/>
          </a:xfrm>
          <a:prstGeom prst="rect">
            <a:avLst/>
          </a:prstGeom>
        </p:spPr>
      </p:pic>
      <p:pic>
        <p:nvPicPr>
          <p:cNvPr id="4" name="Рисунок 3" descr="просо вымахало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85728"/>
            <a:ext cx="2910550" cy="28575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экскурсия в музее  из школы № 62\DSC09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500042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экскурсия в музее  из школы № 62\DSC09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3174" y="3643314"/>
            <a:ext cx="3852812" cy="288961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экскурсия в музее  из школы № 62\DSC09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852781" cy="288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экскурсия в музее  из школы № 62\DSC0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4658" y="428604"/>
            <a:ext cx="4109886" cy="3143273"/>
          </a:xfrm>
          <a:prstGeom prst="rect">
            <a:avLst/>
          </a:prstGeom>
          <a:noFill/>
        </p:spPr>
      </p:pic>
      <p:pic>
        <p:nvPicPr>
          <p:cNvPr id="4" name="Picture 5" descr="C:\Users\User\Desktop\Фото экскурсия в музее  из школы № 62\DSC09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397598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2013-11-22T04:54:05Z</dcterms:created>
  <dcterms:modified xsi:type="dcterms:W3CDTF">2015-02-10T02:51:43Z</dcterms:modified>
</cp:coreProperties>
</file>